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5"/>
  </p:notesMasterIdLst>
  <p:handoutMasterIdLst>
    <p:handoutMasterId r:id="rId66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476" r:id="rId20"/>
    <p:sldId id="477" r:id="rId21"/>
    <p:sldId id="362" r:id="rId22"/>
    <p:sldId id="324" r:id="rId23"/>
    <p:sldId id="363" r:id="rId24"/>
    <p:sldId id="364" r:id="rId25"/>
    <p:sldId id="365" r:id="rId26"/>
    <p:sldId id="371" r:id="rId27"/>
    <p:sldId id="366" r:id="rId28"/>
    <p:sldId id="367" r:id="rId29"/>
    <p:sldId id="368" r:id="rId30"/>
    <p:sldId id="530" r:id="rId31"/>
    <p:sldId id="370" r:id="rId32"/>
    <p:sldId id="288" r:id="rId33"/>
    <p:sldId id="289" r:id="rId34"/>
    <p:sldId id="482" r:id="rId35"/>
    <p:sldId id="483" r:id="rId36"/>
    <p:sldId id="479" r:id="rId37"/>
    <p:sldId id="485" r:id="rId38"/>
    <p:sldId id="486" r:id="rId39"/>
    <p:sldId id="484" r:id="rId40"/>
    <p:sldId id="488" r:id="rId41"/>
    <p:sldId id="489" r:id="rId42"/>
    <p:sldId id="490" r:id="rId43"/>
    <p:sldId id="494" r:id="rId44"/>
    <p:sldId id="495" r:id="rId45"/>
    <p:sldId id="496" r:id="rId46"/>
    <p:sldId id="498" r:id="rId47"/>
    <p:sldId id="497" r:id="rId48"/>
    <p:sldId id="501" r:id="rId49"/>
    <p:sldId id="504" r:id="rId50"/>
    <p:sldId id="508" r:id="rId51"/>
    <p:sldId id="509" r:id="rId52"/>
    <p:sldId id="510" r:id="rId53"/>
    <p:sldId id="511" r:id="rId54"/>
    <p:sldId id="514" r:id="rId55"/>
    <p:sldId id="512" r:id="rId56"/>
    <p:sldId id="517" r:id="rId57"/>
    <p:sldId id="523" r:id="rId58"/>
    <p:sldId id="518" r:id="rId59"/>
    <p:sldId id="520" r:id="rId60"/>
    <p:sldId id="521" r:id="rId61"/>
    <p:sldId id="522" r:id="rId62"/>
    <p:sldId id="515" r:id="rId63"/>
    <p:sldId id="393" r:id="rId6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 varScale="1">
        <p:scale>
          <a:sx n="149" d="100"/>
          <a:sy n="149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27.04.2018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2.png"/><Relationship Id="rId18" Type="http://schemas.openxmlformats.org/officeDocument/2006/relationships/image" Target="../media/image72.png"/><Relationship Id="rId3" Type="http://schemas.openxmlformats.org/officeDocument/2006/relationships/image" Target="../media/image87.png"/><Relationship Id="rId21" Type="http://schemas.openxmlformats.org/officeDocument/2006/relationships/image" Target="../media/image98.png"/><Relationship Id="rId7" Type="http://schemas.openxmlformats.org/officeDocument/2006/relationships/image" Target="../media/image70.png"/><Relationship Id="rId12" Type="http://schemas.openxmlformats.org/officeDocument/2006/relationships/image" Target="../media/image91.png"/><Relationship Id="rId17" Type="http://schemas.openxmlformats.org/officeDocument/2006/relationships/image" Target="../media/image39.png"/><Relationship Id="rId2" Type="http://schemas.openxmlformats.org/officeDocument/2006/relationships/image" Target="../media/image86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90.png"/><Relationship Id="rId5" Type="http://schemas.openxmlformats.org/officeDocument/2006/relationships/image" Target="../media/image6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6.png"/><Relationship Id="rId4" Type="http://schemas.openxmlformats.org/officeDocument/2006/relationships/image" Target="../media/image67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57.png"/><Relationship Id="rId3" Type="http://schemas.openxmlformats.org/officeDocument/2006/relationships/image" Target="../media/image123.png"/><Relationship Id="rId7" Type="http://schemas.openxmlformats.org/officeDocument/2006/relationships/image" Target="../media/image51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5.jpeg"/><Relationship Id="rId11" Type="http://schemas.openxmlformats.org/officeDocument/2006/relationships/image" Target="../media/image128.png"/><Relationship Id="rId5" Type="http://schemas.openxmlformats.org/officeDocument/2006/relationships/image" Target="../media/image55.png"/><Relationship Id="rId15" Type="http://schemas.openxmlformats.org/officeDocument/2006/relationships/image" Target="../media/image131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56.pn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3.png"/><Relationship Id="rId18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58.png"/><Relationship Id="rId12" Type="http://schemas.openxmlformats.org/officeDocument/2006/relationships/image" Target="../media/image126.png"/><Relationship Id="rId17" Type="http://schemas.openxmlformats.org/officeDocument/2006/relationships/image" Target="../media/image165.png"/><Relationship Id="rId2" Type="http://schemas.openxmlformats.org/officeDocument/2006/relationships/image" Target="../media/image15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9.jpe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5" Type="http://schemas.openxmlformats.org/officeDocument/2006/relationships/image" Target="../media/image164.png"/><Relationship Id="rId10" Type="http://schemas.openxmlformats.org/officeDocument/2006/relationships/image" Target="../media/image161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9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909325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1F348-B56F-4753-AA64-F019617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71" y="3507379"/>
            <a:ext cx="1845097" cy="1655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610AB5-4968-4405-AD9F-5150CE266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91" y="3651870"/>
            <a:ext cx="1065859" cy="11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60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11750</TotalTime>
  <Words>3701</Words>
  <Application>Microsoft Office PowerPoint</Application>
  <PresentationFormat>On-screen Show (16:9)</PresentationFormat>
  <Paragraphs>598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SimSun</vt:lpstr>
      <vt:lpstr>Arial</vt:lpstr>
      <vt:lpstr>Arial Unicode MS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Etzlstorfer, Juergen</cp:lastModifiedBy>
  <cp:revision>541</cp:revision>
  <dcterms:created xsi:type="dcterms:W3CDTF">2014-10-01T05:50:41Z</dcterms:created>
  <dcterms:modified xsi:type="dcterms:W3CDTF">2018-04-27T12:06:34Z</dcterms:modified>
</cp:coreProperties>
</file>